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775D-AA75-463C-99AC-FC4BD2CF6A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351EA-CD3E-4655-B32F-2BFDE1F66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2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3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259" y="6262922"/>
            <a:ext cx="1734541" cy="509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9" b="15427"/>
          <a:stretch/>
        </p:blipFill>
        <p:spPr>
          <a:xfrm>
            <a:off x="769968" y="6198065"/>
            <a:ext cx="2500189" cy="6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C000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PowerPoint Presentation</vt:lpstr>
    </vt:vector>
  </TitlesOfParts>
  <Company>Northwest State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Bellamy</dc:creator>
  <cp:lastModifiedBy>James Bellamy</cp:lastModifiedBy>
  <cp:revision>2</cp:revision>
  <dcterms:created xsi:type="dcterms:W3CDTF">2023-08-31T13:39:50Z</dcterms:created>
  <dcterms:modified xsi:type="dcterms:W3CDTF">2023-08-31T18:09:12Z</dcterms:modified>
</cp:coreProperties>
</file>