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5775D-AA75-463C-99AC-FC4BD2CF6A30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F351EA-CD3E-4655-B32F-2BFDE1F66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1460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868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7290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142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571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100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330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30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09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9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098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90476" cy="685885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Myriad Pro" panose="020B0503030403020204" pitchFamily="34" charset="0"/>
              </a:defRPr>
            </a:lvl1pPr>
          </a:lstStyle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9259" y="6262922"/>
            <a:ext cx="1734541" cy="50997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09" b="15427"/>
          <a:stretch/>
        </p:blipFill>
        <p:spPr>
          <a:xfrm>
            <a:off x="769968" y="6198065"/>
            <a:ext cx="2500189" cy="63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318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C000"/>
          </a:solidFill>
          <a:latin typeface="Myriad Pro" panose="020B05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72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Myriad Pro</vt:lpstr>
      <vt:lpstr>Office Theme</vt:lpstr>
      <vt:lpstr>PowerPoint Presentation</vt:lpstr>
    </vt:vector>
  </TitlesOfParts>
  <Company>Northwest State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Bellamy</dc:creator>
  <cp:lastModifiedBy>James Bellamy</cp:lastModifiedBy>
  <cp:revision>3</cp:revision>
  <dcterms:created xsi:type="dcterms:W3CDTF">2023-08-31T13:39:50Z</dcterms:created>
  <dcterms:modified xsi:type="dcterms:W3CDTF">2023-08-31T18:09:57Z</dcterms:modified>
</cp:coreProperties>
</file>